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5"/>
  </p:notesMasterIdLst>
  <p:sldIdLst>
    <p:sldId id="294" r:id="rId2"/>
    <p:sldId id="295" r:id="rId3"/>
    <p:sldId id="289" r:id="rId4"/>
    <p:sldId id="299" r:id="rId5"/>
    <p:sldId id="297" r:id="rId6"/>
    <p:sldId id="298" r:id="rId7"/>
    <p:sldId id="259" r:id="rId8"/>
    <p:sldId id="291" r:id="rId9"/>
    <p:sldId id="301" r:id="rId10"/>
    <p:sldId id="292" r:id="rId11"/>
    <p:sldId id="293" r:id="rId12"/>
    <p:sldId id="300" r:id="rId13"/>
    <p:sldId id="286" r:id="rId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1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9F8"/>
    <a:srgbClr val="F48914"/>
    <a:srgbClr val="669900"/>
    <a:srgbClr val="323232"/>
    <a:srgbClr val="2E2E2E"/>
    <a:srgbClr val="FEF4EC"/>
    <a:srgbClr val="7B49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3979" autoAdjust="0"/>
  </p:normalViewPr>
  <p:slideViewPr>
    <p:cSldViewPr>
      <p:cViewPr varScale="1">
        <p:scale>
          <a:sx n="112" d="100"/>
          <a:sy n="112" d="100"/>
        </p:scale>
        <p:origin x="142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08T15:11:06.534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51190E-85D8-4DFC-8110-EC0F089FBF8E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A8D3F2-9F52-406A-AFF4-151A8648346C}">
      <dgm:prSet phldrT="[Văn bản]"/>
      <dgm:spPr/>
      <dgm:t>
        <a:bodyPr/>
        <a:lstStyle/>
        <a:p>
          <a:r>
            <a:rPr lang="en-US" dirty="0" err="1"/>
            <a:t>Ưu</a:t>
          </a:r>
          <a:r>
            <a:rPr lang="en-US" dirty="0"/>
            <a:t> </a:t>
          </a:r>
          <a:r>
            <a:rPr lang="en-US" dirty="0" err="1"/>
            <a:t>điểm</a:t>
          </a:r>
          <a:endParaRPr lang="en-US" dirty="0"/>
        </a:p>
      </dgm:t>
    </dgm:pt>
    <dgm:pt modelId="{C30CFAD4-2155-49E7-8035-7F951D456BCD}" type="parTrans" cxnId="{95F5A985-CE19-40F6-80E9-48C3A17380DC}">
      <dgm:prSet/>
      <dgm:spPr/>
      <dgm:t>
        <a:bodyPr/>
        <a:lstStyle/>
        <a:p>
          <a:endParaRPr lang="en-US"/>
        </a:p>
      </dgm:t>
    </dgm:pt>
    <dgm:pt modelId="{439BA37E-12CE-4D80-A772-10559D10C606}" type="sibTrans" cxnId="{95F5A985-CE19-40F6-80E9-48C3A17380DC}">
      <dgm:prSet/>
      <dgm:spPr/>
      <dgm:t>
        <a:bodyPr/>
        <a:lstStyle/>
        <a:p>
          <a:endParaRPr lang="en-US"/>
        </a:p>
      </dgm:t>
    </dgm:pt>
    <dgm:pt modelId="{96B88D55-4F5E-48BD-BD91-BFB7EF4B302E}">
      <dgm:prSet phldrT="[Văn bản]"/>
      <dgm:spPr/>
      <dgm:t>
        <a:bodyPr/>
        <a:lstStyle/>
        <a:p>
          <a:r>
            <a:rPr lang="en-US" dirty="0" err="1"/>
            <a:t>fullHD</a:t>
          </a:r>
          <a:r>
            <a:rPr lang="en-US" dirty="0"/>
            <a:t> 1080-60fps </a:t>
          </a:r>
        </a:p>
      </dgm:t>
    </dgm:pt>
    <dgm:pt modelId="{BD8F70C5-4783-4274-83CD-65F2810B814D}" type="parTrans" cxnId="{4E15A865-A8B7-446B-A44E-3B35B5490DC8}">
      <dgm:prSet/>
      <dgm:spPr/>
      <dgm:t>
        <a:bodyPr/>
        <a:lstStyle/>
        <a:p>
          <a:endParaRPr lang="en-US"/>
        </a:p>
      </dgm:t>
    </dgm:pt>
    <dgm:pt modelId="{95119081-F78C-4891-AB96-345925EA1F8C}" type="sibTrans" cxnId="{4E15A865-A8B7-446B-A44E-3B35B5490DC8}">
      <dgm:prSet/>
      <dgm:spPr/>
      <dgm:t>
        <a:bodyPr/>
        <a:lstStyle/>
        <a:p>
          <a:endParaRPr lang="en-US"/>
        </a:p>
      </dgm:t>
    </dgm:pt>
    <dgm:pt modelId="{66B1AAC2-59D8-4CC5-8A00-84DC2EDEAC17}">
      <dgm:prSet phldrT="[Văn bản]"/>
      <dgm:spPr/>
      <dgm:t>
        <a:bodyPr/>
        <a:lstStyle/>
        <a:p>
          <a:r>
            <a:rPr lang="en-US" dirty="0" err="1"/>
            <a:t>chức</a:t>
          </a:r>
          <a:r>
            <a:rPr lang="en-US" dirty="0"/>
            <a:t> </a:t>
          </a:r>
          <a:r>
            <a:rPr lang="en-US" dirty="0" err="1"/>
            <a:t>năng</a:t>
          </a:r>
          <a:r>
            <a:rPr lang="en-US" dirty="0"/>
            <a:t> </a:t>
          </a:r>
          <a:r>
            <a:rPr lang="en-US" dirty="0" err="1"/>
            <a:t>chơi</a:t>
          </a:r>
          <a:r>
            <a:rPr lang="en-US" dirty="0"/>
            <a:t> </a:t>
          </a:r>
          <a:r>
            <a:rPr lang="en-US" dirty="0" err="1"/>
            <a:t>với</a:t>
          </a:r>
          <a:r>
            <a:rPr lang="en-US" dirty="0"/>
            <a:t> </a:t>
          </a:r>
          <a:r>
            <a:rPr lang="en-US" dirty="0" err="1"/>
            <a:t>máy</a:t>
          </a:r>
          <a:endParaRPr lang="en-US" dirty="0"/>
        </a:p>
      </dgm:t>
    </dgm:pt>
    <dgm:pt modelId="{27A1B8E5-D2FB-495F-94DE-2295408A9F45}" type="parTrans" cxnId="{886A369E-3631-4606-94A9-269AD8C3C961}">
      <dgm:prSet/>
      <dgm:spPr/>
      <dgm:t>
        <a:bodyPr/>
        <a:lstStyle/>
        <a:p>
          <a:endParaRPr lang="en-US"/>
        </a:p>
      </dgm:t>
    </dgm:pt>
    <dgm:pt modelId="{1D79E67E-6014-4EEC-9389-1A33B59CB9E7}" type="sibTrans" cxnId="{886A369E-3631-4606-94A9-269AD8C3C961}">
      <dgm:prSet/>
      <dgm:spPr/>
      <dgm:t>
        <a:bodyPr/>
        <a:lstStyle/>
        <a:p>
          <a:endParaRPr lang="en-US"/>
        </a:p>
      </dgm:t>
    </dgm:pt>
    <dgm:pt modelId="{8D148EE1-D6EA-4B9A-8D10-97E11909A248}">
      <dgm:prSet phldrT="[Văn bản]"/>
      <dgm:spPr/>
      <dgm:t>
        <a:bodyPr/>
        <a:lstStyle/>
        <a:p>
          <a:r>
            <a:rPr lang="en-US" dirty="0" err="1"/>
            <a:t>Hình</a:t>
          </a:r>
          <a:r>
            <a:rPr lang="en-US" dirty="0"/>
            <a:t> </a:t>
          </a:r>
          <a:r>
            <a:rPr lang="en-US" dirty="0" err="1"/>
            <a:t>ảnh</a:t>
          </a:r>
          <a:r>
            <a:rPr lang="en-US" dirty="0"/>
            <a:t> </a:t>
          </a:r>
          <a:r>
            <a:rPr lang="en-US" dirty="0" err="1"/>
            <a:t>đẹp</a:t>
          </a:r>
          <a:r>
            <a:rPr lang="en-US" dirty="0"/>
            <a:t> </a:t>
          </a:r>
          <a:r>
            <a:rPr lang="en-US" dirty="0" err="1"/>
            <a:t>mắt</a:t>
          </a:r>
          <a:endParaRPr lang="en-US" dirty="0"/>
        </a:p>
      </dgm:t>
    </dgm:pt>
    <dgm:pt modelId="{E29C2D05-61BB-4310-B844-B1C54B2B3871}" type="parTrans" cxnId="{25BF6E8B-9648-4095-93BE-80E34E44754C}">
      <dgm:prSet/>
      <dgm:spPr/>
      <dgm:t>
        <a:bodyPr/>
        <a:lstStyle/>
        <a:p>
          <a:endParaRPr lang="en-US"/>
        </a:p>
      </dgm:t>
    </dgm:pt>
    <dgm:pt modelId="{4B0FA5D4-6268-4EE2-ACE9-D54233EE2125}" type="sibTrans" cxnId="{25BF6E8B-9648-4095-93BE-80E34E44754C}">
      <dgm:prSet/>
      <dgm:spPr/>
      <dgm:t>
        <a:bodyPr/>
        <a:lstStyle/>
        <a:p>
          <a:endParaRPr lang="en-US"/>
        </a:p>
      </dgm:t>
    </dgm:pt>
    <dgm:pt modelId="{50425F34-6BC5-4DD9-AC71-F8DD49B3FAFA}">
      <dgm:prSet phldrT="[Văn bản]"/>
      <dgm:spPr/>
      <dgm:t>
        <a:bodyPr/>
        <a:lstStyle/>
        <a:p>
          <a:r>
            <a:rPr lang="en-US" dirty="0" err="1"/>
            <a:t>Phù</a:t>
          </a:r>
          <a:r>
            <a:rPr lang="en-US" dirty="0"/>
            <a:t> </a:t>
          </a:r>
          <a:r>
            <a:rPr lang="en-US" dirty="0" err="1"/>
            <a:t>hợp</a:t>
          </a:r>
          <a:r>
            <a:rPr lang="en-US" dirty="0"/>
            <a:t> </a:t>
          </a:r>
          <a:r>
            <a:rPr lang="en-US" dirty="0" err="1"/>
            <a:t>với</a:t>
          </a:r>
          <a:r>
            <a:rPr lang="en-US" dirty="0"/>
            <a:t> </a:t>
          </a:r>
          <a:r>
            <a:rPr lang="en-US" dirty="0" err="1"/>
            <a:t>mọi</a:t>
          </a:r>
          <a:r>
            <a:rPr lang="en-US" dirty="0"/>
            <a:t> </a:t>
          </a:r>
          <a:r>
            <a:rPr lang="en-US" dirty="0" err="1"/>
            <a:t>lứa</a:t>
          </a:r>
          <a:r>
            <a:rPr lang="en-US" dirty="0"/>
            <a:t> </a:t>
          </a:r>
          <a:r>
            <a:rPr lang="en-US" dirty="0" err="1"/>
            <a:t>tuổi</a:t>
          </a:r>
          <a:endParaRPr lang="en-US" dirty="0"/>
        </a:p>
      </dgm:t>
    </dgm:pt>
    <dgm:pt modelId="{1DC0561A-F41C-4274-866A-56C5F0D73DF1}" type="parTrans" cxnId="{AF0DCE7A-0E25-47C0-BF65-72E7A1CA21FD}">
      <dgm:prSet/>
      <dgm:spPr/>
      <dgm:t>
        <a:bodyPr/>
        <a:lstStyle/>
        <a:p>
          <a:endParaRPr lang="en-US"/>
        </a:p>
      </dgm:t>
    </dgm:pt>
    <dgm:pt modelId="{3F648A6E-69B3-4EC1-B67E-3AD003FCE9D1}" type="sibTrans" cxnId="{AF0DCE7A-0E25-47C0-BF65-72E7A1CA21FD}">
      <dgm:prSet/>
      <dgm:spPr/>
      <dgm:t>
        <a:bodyPr/>
        <a:lstStyle/>
        <a:p>
          <a:endParaRPr lang="en-US"/>
        </a:p>
      </dgm:t>
    </dgm:pt>
    <dgm:pt modelId="{91A43FEC-3C5E-4437-ACF9-CA6D1B63740F}" type="pres">
      <dgm:prSet presAssocID="{2151190E-85D8-4DFC-8110-EC0F089FBF8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D34D98B-1EBC-4CB4-B51D-25D01A34BB20}" type="pres">
      <dgm:prSet presAssocID="{3DA8D3F2-9F52-406A-AFF4-151A8648346C}" presName="centerShape" presStyleLbl="node0" presStyleIdx="0" presStyleCnt="1"/>
      <dgm:spPr/>
    </dgm:pt>
    <dgm:pt modelId="{CF40D7AA-0F3F-4808-9601-B5FB0FC60C7E}" type="pres">
      <dgm:prSet presAssocID="{96B88D55-4F5E-48BD-BD91-BFB7EF4B302E}" presName="node" presStyleLbl="node1" presStyleIdx="0" presStyleCnt="4">
        <dgm:presLayoutVars>
          <dgm:bulletEnabled val="1"/>
        </dgm:presLayoutVars>
      </dgm:prSet>
      <dgm:spPr/>
    </dgm:pt>
    <dgm:pt modelId="{FF1E6ED6-0C82-438C-AE67-3766DDFAF5A9}" type="pres">
      <dgm:prSet presAssocID="{96B88D55-4F5E-48BD-BD91-BFB7EF4B302E}" presName="dummy" presStyleCnt="0"/>
      <dgm:spPr/>
    </dgm:pt>
    <dgm:pt modelId="{626B1F87-4FDB-47B1-9B9C-EA097641D54B}" type="pres">
      <dgm:prSet presAssocID="{95119081-F78C-4891-AB96-345925EA1F8C}" presName="sibTrans" presStyleLbl="sibTrans2D1" presStyleIdx="0" presStyleCnt="4"/>
      <dgm:spPr/>
    </dgm:pt>
    <dgm:pt modelId="{A81F5489-8CF3-4DA1-8AA2-6242637F6839}" type="pres">
      <dgm:prSet presAssocID="{66B1AAC2-59D8-4CC5-8A00-84DC2EDEAC17}" presName="node" presStyleLbl="node1" presStyleIdx="1" presStyleCnt="4" custScaleX="135664">
        <dgm:presLayoutVars>
          <dgm:bulletEnabled val="1"/>
        </dgm:presLayoutVars>
      </dgm:prSet>
      <dgm:spPr/>
    </dgm:pt>
    <dgm:pt modelId="{4A080DD2-B52A-42ED-91AB-0DBB4FF80B06}" type="pres">
      <dgm:prSet presAssocID="{66B1AAC2-59D8-4CC5-8A00-84DC2EDEAC17}" presName="dummy" presStyleCnt="0"/>
      <dgm:spPr/>
    </dgm:pt>
    <dgm:pt modelId="{AD1CFDBB-3D82-4EC4-A456-5452CB7945E4}" type="pres">
      <dgm:prSet presAssocID="{1D79E67E-6014-4EEC-9389-1A33B59CB9E7}" presName="sibTrans" presStyleLbl="sibTrans2D1" presStyleIdx="1" presStyleCnt="4"/>
      <dgm:spPr/>
    </dgm:pt>
    <dgm:pt modelId="{5ED29C9C-0401-45EA-93CE-25CA4CD11973}" type="pres">
      <dgm:prSet presAssocID="{8D148EE1-D6EA-4B9A-8D10-97E11909A248}" presName="node" presStyleLbl="node1" presStyleIdx="2" presStyleCnt="4">
        <dgm:presLayoutVars>
          <dgm:bulletEnabled val="1"/>
        </dgm:presLayoutVars>
      </dgm:prSet>
      <dgm:spPr/>
    </dgm:pt>
    <dgm:pt modelId="{2A45FECC-6DAD-4B91-9F50-E8640DBBC3CA}" type="pres">
      <dgm:prSet presAssocID="{8D148EE1-D6EA-4B9A-8D10-97E11909A248}" presName="dummy" presStyleCnt="0"/>
      <dgm:spPr/>
    </dgm:pt>
    <dgm:pt modelId="{E9349F2A-37D7-4FCA-9D83-0B01C496CDD9}" type="pres">
      <dgm:prSet presAssocID="{4B0FA5D4-6268-4EE2-ACE9-D54233EE2125}" presName="sibTrans" presStyleLbl="sibTrans2D1" presStyleIdx="2" presStyleCnt="4"/>
      <dgm:spPr/>
    </dgm:pt>
    <dgm:pt modelId="{8EC225C5-21A9-4E24-ADCA-215F4BFCFC78}" type="pres">
      <dgm:prSet presAssocID="{50425F34-6BC5-4DD9-AC71-F8DD49B3FAFA}" presName="node" presStyleLbl="node1" presStyleIdx="3" presStyleCnt="4" custScaleX="163215">
        <dgm:presLayoutVars>
          <dgm:bulletEnabled val="1"/>
        </dgm:presLayoutVars>
      </dgm:prSet>
      <dgm:spPr/>
    </dgm:pt>
    <dgm:pt modelId="{347EFAD5-5A4F-4110-B7D3-EC7E83135545}" type="pres">
      <dgm:prSet presAssocID="{50425F34-6BC5-4DD9-AC71-F8DD49B3FAFA}" presName="dummy" presStyleCnt="0"/>
      <dgm:spPr/>
    </dgm:pt>
    <dgm:pt modelId="{C469320C-953D-4909-9285-DEDDBAB713F8}" type="pres">
      <dgm:prSet presAssocID="{3F648A6E-69B3-4EC1-B67E-3AD003FCE9D1}" presName="sibTrans" presStyleLbl="sibTrans2D1" presStyleIdx="3" presStyleCnt="4"/>
      <dgm:spPr/>
    </dgm:pt>
  </dgm:ptLst>
  <dgm:cxnLst>
    <dgm:cxn modelId="{88F8A905-3B27-476D-A756-3BAC32843EB9}" type="presOf" srcId="{1D79E67E-6014-4EEC-9389-1A33B59CB9E7}" destId="{AD1CFDBB-3D82-4EC4-A456-5452CB7945E4}" srcOrd="0" destOrd="0" presId="urn:microsoft.com/office/officeart/2005/8/layout/radial6"/>
    <dgm:cxn modelId="{AF263D1D-8477-403A-B7FF-0897A1B95C03}" type="presOf" srcId="{4B0FA5D4-6268-4EE2-ACE9-D54233EE2125}" destId="{E9349F2A-37D7-4FCA-9D83-0B01C496CDD9}" srcOrd="0" destOrd="0" presId="urn:microsoft.com/office/officeart/2005/8/layout/radial6"/>
    <dgm:cxn modelId="{4E59DD30-2B92-4059-B6A8-EFBF5717B810}" type="presOf" srcId="{66B1AAC2-59D8-4CC5-8A00-84DC2EDEAC17}" destId="{A81F5489-8CF3-4DA1-8AA2-6242637F6839}" srcOrd="0" destOrd="0" presId="urn:microsoft.com/office/officeart/2005/8/layout/radial6"/>
    <dgm:cxn modelId="{B8FF7A5E-A5D8-4B00-8837-2032BAC786C9}" type="presOf" srcId="{96B88D55-4F5E-48BD-BD91-BFB7EF4B302E}" destId="{CF40D7AA-0F3F-4808-9601-B5FB0FC60C7E}" srcOrd="0" destOrd="0" presId="urn:microsoft.com/office/officeart/2005/8/layout/radial6"/>
    <dgm:cxn modelId="{4E15A865-A8B7-446B-A44E-3B35B5490DC8}" srcId="{3DA8D3F2-9F52-406A-AFF4-151A8648346C}" destId="{96B88D55-4F5E-48BD-BD91-BFB7EF4B302E}" srcOrd="0" destOrd="0" parTransId="{BD8F70C5-4783-4274-83CD-65F2810B814D}" sibTransId="{95119081-F78C-4891-AB96-345925EA1F8C}"/>
    <dgm:cxn modelId="{AD1FDA55-9019-4917-9EF9-A74A2F3694DA}" type="presOf" srcId="{3F648A6E-69B3-4EC1-B67E-3AD003FCE9D1}" destId="{C469320C-953D-4909-9285-DEDDBAB713F8}" srcOrd="0" destOrd="0" presId="urn:microsoft.com/office/officeart/2005/8/layout/radial6"/>
    <dgm:cxn modelId="{AF0DCE7A-0E25-47C0-BF65-72E7A1CA21FD}" srcId="{3DA8D3F2-9F52-406A-AFF4-151A8648346C}" destId="{50425F34-6BC5-4DD9-AC71-F8DD49B3FAFA}" srcOrd="3" destOrd="0" parTransId="{1DC0561A-F41C-4274-866A-56C5F0D73DF1}" sibTransId="{3F648A6E-69B3-4EC1-B67E-3AD003FCE9D1}"/>
    <dgm:cxn modelId="{95F5A985-CE19-40F6-80E9-48C3A17380DC}" srcId="{2151190E-85D8-4DFC-8110-EC0F089FBF8E}" destId="{3DA8D3F2-9F52-406A-AFF4-151A8648346C}" srcOrd="0" destOrd="0" parTransId="{C30CFAD4-2155-49E7-8035-7F951D456BCD}" sibTransId="{439BA37E-12CE-4D80-A772-10559D10C606}"/>
    <dgm:cxn modelId="{25BF6E8B-9648-4095-93BE-80E34E44754C}" srcId="{3DA8D3F2-9F52-406A-AFF4-151A8648346C}" destId="{8D148EE1-D6EA-4B9A-8D10-97E11909A248}" srcOrd="2" destOrd="0" parTransId="{E29C2D05-61BB-4310-B844-B1C54B2B3871}" sibTransId="{4B0FA5D4-6268-4EE2-ACE9-D54233EE2125}"/>
    <dgm:cxn modelId="{93B9D299-11A4-48F4-8953-B4DA5A40AD43}" type="presOf" srcId="{2151190E-85D8-4DFC-8110-EC0F089FBF8E}" destId="{91A43FEC-3C5E-4437-ACF9-CA6D1B63740F}" srcOrd="0" destOrd="0" presId="urn:microsoft.com/office/officeart/2005/8/layout/radial6"/>
    <dgm:cxn modelId="{886A369E-3631-4606-94A9-269AD8C3C961}" srcId="{3DA8D3F2-9F52-406A-AFF4-151A8648346C}" destId="{66B1AAC2-59D8-4CC5-8A00-84DC2EDEAC17}" srcOrd="1" destOrd="0" parTransId="{27A1B8E5-D2FB-495F-94DE-2295408A9F45}" sibTransId="{1D79E67E-6014-4EEC-9389-1A33B59CB9E7}"/>
    <dgm:cxn modelId="{AEA94BAD-8652-4E3F-A4A6-F5AAC3CF6502}" type="presOf" srcId="{50425F34-6BC5-4DD9-AC71-F8DD49B3FAFA}" destId="{8EC225C5-21A9-4E24-ADCA-215F4BFCFC78}" srcOrd="0" destOrd="0" presId="urn:microsoft.com/office/officeart/2005/8/layout/radial6"/>
    <dgm:cxn modelId="{F6C749DC-3F3F-4261-89D6-DFE0301481B7}" type="presOf" srcId="{95119081-F78C-4891-AB96-345925EA1F8C}" destId="{626B1F87-4FDB-47B1-9B9C-EA097641D54B}" srcOrd="0" destOrd="0" presId="urn:microsoft.com/office/officeart/2005/8/layout/radial6"/>
    <dgm:cxn modelId="{0B47B0DC-F5A3-4BE2-9699-BE3B40F3824C}" type="presOf" srcId="{3DA8D3F2-9F52-406A-AFF4-151A8648346C}" destId="{7D34D98B-1EBC-4CB4-B51D-25D01A34BB20}" srcOrd="0" destOrd="0" presId="urn:microsoft.com/office/officeart/2005/8/layout/radial6"/>
    <dgm:cxn modelId="{A10A36F2-8A09-4CF6-8A23-32D6D1550C86}" type="presOf" srcId="{8D148EE1-D6EA-4B9A-8D10-97E11909A248}" destId="{5ED29C9C-0401-45EA-93CE-25CA4CD11973}" srcOrd="0" destOrd="0" presId="urn:microsoft.com/office/officeart/2005/8/layout/radial6"/>
    <dgm:cxn modelId="{898F1F1F-D52C-4A70-A273-17F748631B38}" type="presParOf" srcId="{91A43FEC-3C5E-4437-ACF9-CA6D1B63740F}" destId="{7D34D98B-1EBC-4CB4-B51D-25D01A34BB20}" srcOrd="0" destOrd="0" presId="urn:microsoft.com/office/officeart/2005/8/layout/radial6"/>
    <dgm:cxn modelId="{2497DC44-C967-44A9-9012-04EBF29147C4}" type="presParOf" srcId="{91A43FEC-3C5E-4437-ACF9-CA6D1B63740F}" destId="{CF40D7AA-0F3F-4808-9601-B5FB0FC60C7E}" srcOrd="1" destOrd="0" presId="urn:microsoft.com/office/officeart/2005/8/layout/radial6"/>
    <dgm:cxn modelId="{87005756-FFC2-48BA-8076-BC8328725B50}" type="presParOf" srcId="{91A43FEC-3C5E-4437-ACF9-CA6D1B63740F}" destId="{FF1E6ED6-0C82-438C-AE67-3766DDFAF5A9}" srcOrd="2" destOrd="0" presId="urn:microsoft.com/office/officeart/2005/8/layout/radial6"/>
    <dgm:cxn modelId="{630F2B59-6E1F-4180-BD0F-4087F8464A10}" type="presParOf" srcId="{91A43FEC-3C5E-4437-ACF9-CA6D1B63740F}" destId="{626B1F87-4FDB-47B1-9B9C-EA097641D54B}" srcOrd="3" destOrd="0" presId="urn:microsoft.com/office/officeart/2005/8/layout/radial6"/>
    <dgm:cxn modelId="{6F54BA16-01FE-4BCE-B465-AD20007DAAD5}" type="presParOf" srcId="{91A43FEC-3C5E-4437-ACF9-CA6D1B63740F}" destId="{A81F5489-8CF3-4DA1-8AA2-6242637F6839}" srcOrd="4" destOrd="0" presId="urn:microsoft.com/office/officeart/2005/8/layout/radial6"/>
    <dgm:cxn modelId="{2AEA9EC6-B02A-497A-B8D0-0CF69BAD703E}" type="presParOf" srcId="{91A43FEC-3C5E-4437-ACF9-CA6D1B63740F}" destId="{4A080DD2-B52A-42ED-91AB-0DBB4FF80B06}" srcOrd="5" destOrd="0" presId="urn:microsoft.com/office/officeart/2005/8/layout/radial6"/>
    <dgm:cxn modelId="{5E8C9AF4-8EFF-4AE7-8682-BA4D183BF56F}" type="presParOf" srcId="{91A43FEC-3C5E-4437-ACF9-CA6D1B63740F}" destId="{AD1CFDBB-3D82-4EC4-A456-5452CB7945E4}" srcOrd="6" destOrd="0" presId="urn:microsoft.com/office/officeart/2005/8/layout/radial6"/>
    <dgm:cxn modelId="{FB9592BC-1E0D-48A5-BE4D-FE50236493DD}" type="presParOf" srcId="{91A43FEC-3C5E-4437-ACF9-CA6D1B63740F}" destId="{5ED29C9C-0401-45EA-93CE-25CA4CD11973}" srcOrd="7" destOrd="0" presId="urn:microsoft.com/office/officeart/2005/8/layout/radial6"/>
    <dgm:cxn modelId="{7E13ACFD-6527-4F3F-A217-BC6A6222A52B}" type="presParOf" srcId="{91A43FEC-3C5E-4437-ACF9-CA6D1B63740F}" destId="{2A45FECC-6DAD-4B91-9F50-E8640DBBC3CA}" srcOrd="8" destOrd="0" presId="urn:microsoft.com/office/officeart/2005/8/layout/radial6"/>
    <dgm:cxn modelId="{33A9A75E-BBB8-4615-990D-4847A96809E8}" type="presParOf" srcId="{91A43FEC-3C5E-4437-ACF9-CA6D1B63740F}" destId="{E9349F2A-37D7-4FCA-9D83-0B01C496CDD9}" srcOrd="9" destOrd="0" presId="urn:microsoft.com/office/officeart/2005/8/layout/radial6"/>
    <dgm:cxn modelId="{35D4A3A1-420F-402D-B79C-77FB4DAD4648}" type="presParOf" srcId="{91A43FEC-3C5E-4437-ACF9-CA6D1B63740F}" destId="{8EC225C5-21A9-4E24-ADCA-215F4BFCFC78}" srcOrd="10" destOrd="0" presId="urn:microsoft.com/office/officeart/2005/8/layout/radial6"/>
    <dgm:cxn modelId="{3E3971B5-BD1D-4BC3-B0D6-C97BA7C25BD2}" type="presParOf" srcId="{91A43FEC-3C5E-4437-ACF9-CA6D1B63740F}" destId="{347EFAD5-5A4F-4110-B7D3-EC7E83135545}" srcOrd="11" destOrd="0" presId="urn:microsoft.com/office/officeart/2005/8/layout/radial6"/>
    <dgm:cxn modelId="{50F50D15-F03C-4183-81FF-2E2D5BB25598}" type="presParOf" srcId="{91A43FEC-3C5E-4437-ACF9-CA6D1B63740F}" destId="{C469320C-953D-4909-9285-DEDDBAB713F8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9320C-953D-4909-9285-DEDDBAB713F8}">
      <dsp:nvSpPr>
        <dsp:cNvPr id="0" name=""/>
        <dsp:cNvSpPr/>
      </dsp:nvSpPr>
      <dsp:spPr>
        <a:xfrm>
          <a:off x="1925956" y="482854"/>
          <a:ext cx="3225290" cy="3225290"/>
        </a:xfrm>
        <a:prstGeom prst="blockArc">
          <a:avLst>
            <a:gd name="adj1" fmla="val 10800000"/>
            <a:gd name="adj2" fmla="val 16200000"/>
            <a:gd name="adj3" fmla="val 463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349F2A-37D7-4FCA-9D83-0B01C496CDD9}">
      <dsp:nvSpPr>
        <dsp:cNvPr id="0" name=""/>
        <dsp:cNvSpPr/>
      </dsp:nvSpPr>
      <dsp:spPr>
        <a:xfrm>
          <a:off x="1925956" y="482854"/>
          <a:ext cx="3225290" cy="3225290"/>
        </a:xfrm>
        <a:prstGeom prst="blockArc">
          <a:avLst>
            <a:gd name="adj1" fmla="val 5400000"/>
            <a:gd name="adj2" fmla="val 10800000"/>
            <a:gd name="adj3" fmla="val 463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CFDBB-3D82-4EC4-A456-5452CB7945E4}">
      <dsp:nvSpPr>
        <dsp:cNvPr id="0" name=""/>
        <dsp:cNvSpPr/>
      </dsp:nvSpPr>
      <dsp:spPr>
        <a:xfrm>
          <a:off x="1925956" y="482854"/>
          <a:ext cx="3225290" cy="3225290"/>
        </a:xfrm>
        <a:prstGeom prst="blockArc">
          <a:avLst>
            <a:gd name="adj1" fmla="val 0"/>
            <a:gd name="adj2" fmla="val 5400000"/>
            <a:gd name="adj3" fmla="val 463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B1F87-4FDB-47B1-9B9C-EA097641D54B}">
      <dsp:nvSpPr>
        <dsp:cNvPr id="0" name=""/>
        <dsp:cNvSpPr/>
      </dsp:nvSpPr>
      <dsp:spPr>
        <a:xfrm>
          <a:off x="1925956" y="482854"/>
          <a:ext cx="3225290" cy="3225290"/>
        </a:xfrm>
        <a:prstGeom prst="blockArc">
          <a:avLst>
            <a:gd name="adj1" fmla="val 16200000"/>
            <a:gd name="adj2" fmla="val 0"/>
            <a:gd name="adj3" fmla="val 463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4D98B-1EBC-4CB4-B51D-25D01A34BB20}">
      <dsp:nvSpPr>
        <dsp:cNvPr id="0" name=""/>
        <dsp:cNvSpPr/>
      </dsp:nvSpPr>
      <dsp:spPr>
        <a:xfrm>
          <a:off x="2797102" y="1354001"/>
          <a:ext cx="1482997" cy="14829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Ưu</a:t>
          </a:r>
          <a:r>
            <a:rPr lang="en-US" sz="3400" kern="1200" dirty="0"/>
            <a:t> </a:t>
          </a:r>
          <a:r>
            <a:rPr lang="en-US" sz="3400" kern="1200" dirty="0" err="1"/>
            <a:t>điểm</a:t>
          </a:r>
          <a:endParaRPr lang="en-US" sz="3400" kern="1200" dirty="0"/>
        </a:p>
      </dsp:txBody>
      <dsp:txXfrm>
        <a:off x="3014282" y="1571181"/>
        <a:ext cx="1048637" cy="1048637"/>
      </dsp:txXfrm>
    </dsp:sp>
    <dsp:sp modelId="{CF40D7AA-0F3F-4808-9601-B5FB0FC60C7E}">
      <dsp:nvSpPr>
        <dsp:cNvPr id="0" name=""/>
        <dsp:cNvSpPr/>
      </dsp:nvSpPr>
      <dsp:spPr>
        <a:xfrm>
          <a:off x="3019552" y="1177"/>
          <a:ext cx="1038098" cy="10380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fullHD</a:t>
          </a:r>
          <a:r>
            <a:rPr lang="en-US" sz="1500" kern="1200" dirty="0"/>
            <a:t> 1080-60fps </a:t>
          </a:r>
        </a:p>
      </dsp:txBody>
      <dsp:txXfrm>
        <a:off x="3171578" y="153203"/>
        <a:ext cx="734046" cy="734046"/>
      </dsp:txXfrm>
    </dsp:sp>
    <dsp:sp modelId="{A81F5489-8CF3-4DA1-8AA2-6242637F6839}">
      <dsp:nvSpPr>
        <dsp:cNvPr id="0" name=""/>
        <dsp:cNvSpPr/>
      </dsp:nvSpPr>
      <dsp:spPr>
        <a:xfrm>
          <a:off x="4409712" y="1576450"/>
          <a:ext cx="1408325" cy="10380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chức</a:t>
          </a:r>
          <a:r>
            <a:rPr lang="en-US" sz="1500" kern="1200" dirty="0"/>
            <a:t> </a:t>
          </a:r>
          <a:r>
            <a:rPr lang="en-US" sz="1500" kern="1200" dirty="0" err="1"/>
            <a:t>năng</a:t>
          </a:r>
          <a:r>
            <a:rPr lang="en-US" sz="1500" kern="1200" dirty="0"/>
            <a:t> </a:t>
          </a:r>
          <a:r>
            <a:rPr lang="en-US" sz="1500" kern="1200" dirty="0" err="1"/>
            <a:t>chơi</a:t>
          </a:r>
          <a:r>
            <a:rPr lang="en-US" sz="1500" kern="1200" dirty="0"/>
            <a:t> </a:t>
          </a:r>
          <a:r>
            <a:rPr lang="en-US" sz="1500" kern="1200" dirty="0" err="1"/>
            <a:t>với</a:t>
          </a:r>
          <a:r>
            <a:rPr lang="en-US" sz="1500" kern="1200" dirty="0"/>
            <a:t> </a:t>
          </a:r>
          <a:r>
            <a:rPr lang="en-US" sz="1500" kern="1200" dirty="0" err="1"/>
            <a:t>máy</a:t>
          </a:r>
          <a:endParaRPr lang="en-US" sz="1500" kern="1200" dirty="0"/>
        </a:p>
      </dsp:txBody>
      <dsp:txXfrm>
        <a:off x="4615956" y="1728476"/>
        <a:ext cx="995837" cy="734046"/>
      </dsp:txXfrm>
    </dsp:sp>
    <dsp:sp modelId="{5ED29C9C-0401-45EA-93CE-25CA4CD11973}">
      <dsp:nvSpPr>
        <dsp:cNvPr id="0" name=""/>
        <dsp:cNvSpPr/>
      </dsp:nvSpPr>
      <dsp:spPr>
        <a:xfrm>
          <a:off x="3019552" y="3151724"/>
          <a:ext cx="1038098" cy="10380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Hình</a:t>
          </a:r>
          <a:r>
            <a:rPr lang="en-US" sz="1500" kern="1200" dirty="0"/>
            <a:t> </a:t>
          </a:r>
          <a:r>
            <a:rPr lang="en-US" sz="1500" kern="1200" dirty="0" err="1"/>
            <a:t>ảnh</a:t>
          </a:r>
          <a:r>
            <a:rPr lang="en-US" sz="1500" kern="1200" dirty="0"/>
            <a:t> </a:t>
          </a:r>
          <a:r>
            <a:rPr lang="en-US" sz="1500" kern="1200" dirty="0" err="1"/>
            <a:t>đẹp</a:t>
          </a:r>
          <a:r>
            <a:rPr lang="en-US" sz="1500" kern="1200" dirty="0"/>
            <a:t> </a:t>
          </a:r>
          <a:r>
            <a:rPr lang="en-US" sz="1500" kern="1200" dirty="0" err="1"/>
            <a:t>mắt</a:t>
          </a:r>
          <a:endParaRPr lang="en-US" sz="1500" kern="1200" dirty="0"/>
        </a:p>
      </dsp:txBody>
      <dsp:txXfrm>
        <a:off x="3171578" y="3303750"/>
        <a:ext cx="734046" cy="734046"/>
      </dsp:txXfrm>
    </dsp:sp>
    <dsp:sp modelId="{8EC225C5-21A9-4E24-ADCA-215F4BFCFC78}">
      <dsp:nvSpPr>
        <dsp:cNvPr id="0" name=""/>
        <dsp:cNvSpPr/>
      </dsp:nvSpPr>
      <dsp:spPr>
        <a:xfrm>
          <a:off x="1116161" y="1576450"/>
          <a:ext cx="1694332" cy="10380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Phù</a:t>
          </a:r>
          <a:r>
            <a:rPr lang="en-US" sz="1500" kern="1200" dirty="0"/>
            <a:t> </a:t>
          </a:r>
          <a:r>
            <a:rPr lang="en-US" sz="1500" kern="1200" dirty="0" err="1"/>
            <a:t>hợp</a:t>
          </a:r>
          <a:r>
            <a:rPr lang="en-US" sz="1500" kern="1200" dirty="0"/>
            <a:t> </a:t>
          </a:r>
          <a:r>
            <a:rPr lang="en-US" sz="1500" kern="1200" dirty="0" err="1"/>
            <a:t>với</a:t>
          </a:r>
          <a:r>
            <a:rPr lang="en-US" sz="1500" kern="1200" dirty="0"/>
            <a:t> </a:t>
          </a:r>
          <a:r>
            <a:rPr lang="en-US" sz="1500" kern="1200" dirty="0" err="1"/>
            <a:t>mọi</a:t>
          </a:r>
          <a:r>
            <a:rPr lang="en-US" sz="1500" kern="1200" dirty="0"/>
            <a:t> </a:t>
          </a:r>
          <a:r>
            <a:rPr lang="en-US" sz="1500" kern="1200" dirty="0" err="1"/>
            <a:t>lứa</a:t>
          </a:r>
          <a:r>
            <a:rPr lang="en-US" sz="1500" kern="1200" dirty="0"/>
            <a:t> </a:t>
          </a:r>
          <a:r>
            <a:rPr lang="en-US" sz="1500" kern="1200" dirty="0" err="1"/>
            <a:t>tuổi</a:t>
          </a:r>
          <a:endParaRPr lang="en-US" sz="1500" kern="1200" dirty="0"/>
        </a:p>
      </dsp:txBody>
      <dsp:txXfrm>
        <a:off x="1364290" y="1728476"/>
        <a:ext cx="1198074" cy="734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2453A6AF-E601-4BBC-893D-52B13E60A632}" type="datetimeFigureOut">
              <a:rPr lang="en-US"/>
              <a:pPr>
                <a:defRPr/>
              </a:pPr>
              <a:t>8/9/2018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017AEABC-5F36-4EAF-AF35-165161D9CF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3970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7AEABC-5F36-4EAF-AF35-165161D9CFB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58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5875" y="0"/>
            <a:ext cx="91757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BDE5AC-BA9E-4691-BE79-446EDD9F28A9}" type="datetime1">
              <a:rPr lang="en-US" smtClean="0"/>
              <a:t>8/9/2018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Nhóm 11 Tâm lý học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D5A91A-B839-4BE8-BF73-9E87EBE77B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3C509E-D868-43C2-9DEE-BF9A61368B73}" type="datetime1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Nhóm 11 Tâm lý học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2198BD-5DD4-4013-8C3C-0C62265980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30854C-5244-452C-9C7D-E8F2BE21B10C}" type="datetime1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Nhóm 11 Tâm lý học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A4DA61-7E69-4C70-8BE5-B683EB2BE2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143000"/>
            <a:ext cx="7543800" cy="6183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981200"/>
            <a:ext cx="7848600" cy="415528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8BB46E-8423-4525-A236-03F9225765E7}" type="datetime1">
              <a:rPr lang="en-US" smtClean="0"/>
              <a:t>8/9/2018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68400" y="633730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Nhóm</a:t>
            </a:r>
            <a:r>
              <a:rPr lang="en-US" dirty="0"/>
              <a:t> 11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F270D-965A-41F8-8920-D47FD6A452F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7BF8D3-09E9-4D31-A38C-759B213E3F44}" type="datetime1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Nhóm 11 Tâm lý học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D17B5B-2ACC-4627-B6B2-79262635AE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6BCA4-8D8F-490D-AD60-2962044A8CBD}" type="datetime1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Nhóm 11 Tâm lý học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96A8A-986D-4EAB-8482-D18D8ED8B5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74878-9B40-4624-8C74-636DB6A950DD}" type="datetime1">
              <a:rPr lang="en-US" smtClean="0"/>
              <a:t>8/9/2018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Nhóm 11 Tâm lý học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F0C1A-5CA4-4152-A831-37BE886F81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D0306-F1DE-48D1-9D24-5C93863FF56A}" type="datetime1">
              <a:rPr lang="en-US" smtClean="0"/>
              <a:t>8/9/2018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Nhóm 11 Tâm lý học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0417C-F83E-495B-815F-08A662C19B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65D8E6-E653-494C-9809-B10E8181D8D8}" type="datetime1">
              <a:rPr lang="en-US" smtClean="0"/>
              <a:t>8/9/2018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Nhóm 11 Tâm lý học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E606B-2A48-43C0-AFCE-F235F7A030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F54F94-BD1B-4DA2-B510-9131354E5F6A}" type="datetime1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Nhóm 11 Tâm lý học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3BDFC6-0300-4261-B96E-3320C88C27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0F1DA-A527-4FDB-BBAB-4EA1E3401245}" type="datetime1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Nhóm 11 Tâm lý học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ABD74B-6F63-4C38-A520-93A327A2D6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29100" y="6362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9F46CDF-6209-428B-96F0-A5E1B05888E5}" type="datetime1">
              <a:rPr lang="en-US" smtClean="0"/>
              <a:t>8/9/2018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9200" y="6362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Nhóm 11 Tâm lý học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03F270D-965A-41F8-8920-D47FD6A452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hỗ dành sẵn cho Nội dung 6">
            <a:extLst>
              <a:ext uri="{FF2B5EF4-FFF2-40B4-BE49-F238E27FC236}">
                <a16:creationId xmlns:a16="http://schemas.microsoft.com/office/drawing/2014/main" id="{24AAC98E-0375-49E9-9937-CDE7F0D2F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1066800"/>
            <a:ext cx="7975601" cy="5791200"/>
          </a:xfrm>
        </p:spPr>
      </p:pic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25FCFFAE-0A0A-4957-9E53-11BDFE0E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err="1">
                <a:solidFill>
                  <a:srgbClr val="FF0000"/>
                </a:solidFill>
              </a:rPr>
              <a:t>BestBoy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344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79924E-C8A5-474D-BADC-89AC57420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43000"/>
            <a:ext cx="7543800" cy="618332"/>
          </a:xfrm>
        </p:spPr>
        <p:txBody>
          <a:bodyPr/>
          <a:lstStyle/>
          <a:p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nghệ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thuật</a:t>
            </a:r>
            <a:r>
              <a:rPr lang="en-US" sz="3200" dirty="0"/>
              <a:t> </a:t>
            </a:r>
            <a:r>
              <a:rPr lang="en-US" sz="3200" dirty="0" err="1"/>
              <a:t>toán</a:t>
            </a:r>
            <a:endParaRPr lang="en-US" sz="32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700C17-D1CC-409B-9FEB-9EB544A10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r>
              <a:rPr lang="vi-VN" sz="2200" dirty="0"/>
              <a:t>C#</a:t>
            </a:r>
            <a:r>
              <a:rPr lang="en-US" sz="2200" dirty="0"/>
              <a:t> </a:t>
            </a:r>
            <a:r>
              <a:rPr lang="en-US" sz="2200" dirty="0" err="1"/>
              <a:t>là</a:t>
            </a:r>
            <a:r>
              <a:rPr lang="en-US" sz="2200" dirty="0"/>
              <a:t> </a:t>
            </a:r>
            <a:r>
              <a:rPr lang="en-US" sz="2200" dirty="0" err="1"/>
              <a:t>ngôn</a:t>
            </a:r>
            <a:r>
              <a:rPr lang="en-US" sz="2200" dirty="0"/>
              <a:t> </a:t>
            </a:r>
            <a:r>
              <a:rPr lang="en-US" sz="2200" dirty="0" err="1"/>
              <a:t>ngữ</a:t>
            </a:r>
            <a:r>
              <a:rPr lang="en-US" sz="2200" dirty="0"/>
              <a:t> đ</a:t>
            </a:r>
            <a:r>
              <a:rPr lang="vi-VN" sz="2200" dirty="0"/>
              <a:t>ư</a:t>
            </a:r>
            <a:r>
              <a:rPr lang="en-US" sz="2200" dirty="0" err="1"/>
              <a:t>ợc</a:t>
            </a:r>
            <a:r>
              <a:rPr lang="en-US" sz="2200" dirty="0"/>
              <a:t> </a:t>
            </a:r>
            <a:r>
              <a:rPr lang="en-US" sz="2200" dirty="0" err="1"/>
              <a:t>sử</a:t>
            </a:r>
            <a:r>
              <a:rPr lang="en-US" sz="2200" dirty="0"/>
              <a:t> </a:t>
            </a:r>
            <a:r>
              <a:rPr lang="en-US" sz="2200" dirty="0" err="1"/>
              <a:t>dụng</a:t>
            </a:r>
            <a:r>
              <a:rPr lang="en-US" sz="2200" dirty="0"/>
              <a:t> :</a:t>
            </a:r>
            <a:r>
              <a:rPr lang="vi-VN" sz="2200" dirty="0"/>
              <a:t> </a:t>
            </a:r>
            <a:endParaRPr lang="en-US" sz="2200" dirty="0"/>
          </a:p>
          <a:p>
            <a:pPr marL="0" indent="0">
              <a:buNone/>
            </a:pPr>
            <a:r>
              <a:rPr lang="en-US" sz="1600" dirty="0">
                <a:latin typeface="+mj-lt"/>
              </a:rPr>
              <a:t>-</a:t>
            </a:r>
            <a:r>
              <a:rPr lang="vi-VN" sz="1800" dirty="0">
                <a:latin typeface="+mj-lt"/>
              </a:rPr>
              <a:t>ngôn ngữ lập trình thuần hướng đối tượng, trong sáng, dễ nắm bắt </a:t>
            </a:r>
            <a:endParaRPr lang="en-US" sz="1800" dirty="0">
              <a:latin typeface="+mj-lt"/>
            </a:endParaRPr>
          </a:p>
          <a:p>
            <a:pPr marL="0" indent="0">
              <a:buNone/>
            </a:pPr>
            <a:r>
              <a:rPr lang="en-US" sz="1800" dirty="0">
                <a:latin typeface="+mj-lt"/>
              </a:rPr>
              <a:t>-</a:t>
            </a:r>
            <a:r>
              <a:rPr lang="vi-VN" sz="1800" dirty="0">
                <a:latin typeface="+mj-lt"/>
              </a:rPr>
              <a:t>sử dụng C# để xây dụng bài tập lớn sẽ ổn định, dễ nâng cấp và có độ tin cậy cao</a:t>
            </a:r>
            <a:endParaRPr lang="en-US" sz="1800" dirty="0">
              <a:latin typeface="+mj-lt"/>
            </a:endParaRPr>
          </a:p>
          <a:p>
            <a:pPr marL="0" indent="0">
              <a:buNone/>
            </a:pPr>
            <a:r>
              <a:rPr lang="en-US" sz="1600" dirty="0">
                <a:latin typeface="+mj-lt"/>
              </a:rPr>
              <a:t> </a:t>
            </a:r>
            <a:endParaRPr lang="en-US" sz="2200" dirty="0">
              <a:latin typeface="+mj-lt"/>
            </a:endParaRPr>
          </a:p>
          <a:p>
            <a:r>
              <a:rPr lang="vi-VN" sz="2200" dirty="0">
                <a:latin typeface="+mj-lt"/>
              </a:rPr>
              <a:t>Ngoài sử dụng C# ra, nhóm còn sử dụng phần mềm Unity</a:t>
            </a:r>
            <a:r>
              <a:rPr lang="en-US" sz="2200" dirty="0">
                <a:latin typeface="+mj-lt"/>
              </a:rPr>
              <a:t>:</a:t>
            </a:r>
          </a:p>
          <a:p>
            <a:pPr>
              <a:buFontTx/>
              <a:buChar char="-"/>
            </a:pPr>
            <a:r>
              <a:rPr lang="vi-VN" sz="1800" dirty="0">
                <a:latin typeface="+mj-lt"/>
              </a:rPr>
              <a:t>các chức năng hiệnlà một phần mềm hữu ích trong việc thiết kế đồ họa, lập trình game 2D 3D</a:t>
            </a:r>
            <a:endParaRPr lang="en-US" sz="1800" dirty="0">
              <a:latin typeface="+mj-lt"/>
            </a:endParaRPr>
          </a:p>
          <a:p>
            <a:pPr>
              <a:buFontTx/>
              <a:buChar char="-"/>
            </a:pPr>
            <a:r>
              <a:rPr lang="vi-VN" sz="1800" dirty="0">
                <a:latin typeface="Times New Roman "/>
              </a:rPr>
              <a:t>Với các chức năng hiện </a:t>
            </a:r>
            <a:r>
              <a:rPr lang="vi-VN" sz="1800" dirty="0">
                <a:latin typeface="+mj-lt"/>
              </a:rPr>
              <a:t>đại, có sẵn được kế thừa nhiều từ các ngôn ngữ,phần mềm khác</a:t>
            </a:r>
            <a:endParaRPr lang="en-US" sz="1800" dirty="0">
              <a:latin typeface="+mj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9BF4E8-BBE2-4543-A454-D1A9E631D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233509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sz="1600" dirty="0" err="1">
                <a:solidFill>
                  <a:srgbClr val="FF0000"/>
                </a:solidFill>
              </a:rPr>
              <a:t>BestBoy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C228B2-A7C6-4E07-81E8-310637EA7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DE606B-2A48-43C0-AFCE-F235F7A030F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16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29F3E7-7D43-45C9-8F06-F7C076608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err="1">
                <a:solidFill>
                  <a:srgbClr val="FF0000"/>
                </a:solidFill>
              </a:rPr>
              <a:t>BestBoy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5AD50B-0D4A-41F7-A2E2-D0A4AB497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DE606B-2A48-43C0-AFCE-F235F7A030F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BCB19BC6-B130-4824-A16A-E8D031C5E880}"/>
              </a:ext>
            </a:extLst>
          </p:cNvPr>
          <p:cNvSpPr txBox="1"/>
          <p:nvPr/>
        </p:nvSpPr>
        <p:spPr>
          <a:xfrm>
            <a:off x="1219200" y="1143000"/>
            <a:ext cx="3813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Đánh</a:t>
            </a:r>
            <a:r>
              <a:rPr lang="en-US" sz="2800" dirty="0"/>
              <a:t> 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vi-VN" sz="2800" dirty="0"/>
              <a:t>ư</a:t>
            </a:r>
            <a:r>
              <a:rPr lang="en-US" sz="2800" dirty="0"/>
              <a:t>u </a:t>
            </a:r>
            <a:r>
              <a:rPr lang="en-US" sz="2800" dirty="0" err="1"/>
              <a:t>nh</a:t>
            </a:r>
            <a:r>
              <a:rPr lang="vi-VN" sz="2800" dirty="0"/>
              <a:t>ư</a:t>
            </a:r>
            <a:r>
              <a:rPr lang="en-US" sz="2800" dirty="0" err="1"/>
              <a:t>ợc</a:t>
            </a:r>
            <a:r>
              <a:rPr lang="en-US" sz="2800" dirty="0"/>
              <a:t> </a:t>
            </a:r>
            <a:r>
              <a:rPr lang="en-US" sz="2800" dirty="0" err="1"/>
              <a:t>điểm</a:t>
            </a:r>
            <a:endParaRPr lang="en-US" sz="2800" dirty="0"/>
          </a:p>
        </p:txBody>
      </p:sp>
      <p:graphicFrame>
        <p:nvGraphicFramePr>
          <p:cNvPr id="9" name="Sơ đồ 8">
            <a:extLst>
              <a:ext uri="{FF2B5EF4-FFF2-40B4-BE49-F238E27FC236}">
                <a16:creationId xmlns:a16="http://schemas.microsoft.com/office/drawing/2014/main" id="{81527B83-50A7-4ECD-A40A-316A2790A0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4019785"/>
              </p:ext>
            </p:extLst>
          </p:nvPr>
        </p:nvGraphicFramePr>
        <p:xfrm>
          <a:off x="1524000" y="1828800"/>
          <a:ext cx="6934200" cy="419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676581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ình chữ nhật: Một Góc Tròn 7">
            <a:extLst>
              <a:ext uri="{FF2B5EF4-FFF2-40B4-BE49-F238E27FC236}">
                <a16:creationId xmlns:a16="http://schemas.microsoft.com/office/drawing/2014/main" id="{625539A3-87E0-4FE1-809B-9B1591E0918E}"/>
              </a:ext>
            </a:extLst>
          </p:cNvPr>
          <p:cNvSpPr/>
          <p:nvPr/>
        </p:nvSpPr>
        <p:spPr>
          <a:xfrm>
            <a:off x="1213676" y="3175528"/>
            <a:ext cx="4354909" cy="914400"/>
          </a:xfrm>
          <a:prstGeom prst="round1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Hình chữ nhật: Góc Trên Tròn 6">
            <a:extLst>
              <a:ext uri="{FF2B5EF4-FFF2-40B4-BE49-F238E27FC236}">
                <a16:creationId xmlns:a16="http://schemas.microsoft.com/office/drawing/2014/main" id="{5DBA64B2-C8DE-4BCB-8F35-AC9F3F1A0A6C}"/>
              </a:ext>
            </a:extLst>
          </p:cNvPr>
          <p:cNvSpPr/>
          <p:nvPr/>
        </p:nvSpPr>
        <p:spPr>
          <a:xfrm>
            <a:off x="2594665" y="1946395"/>
            <a:ext cx="4876800" cy="914400"/>
          </a:xfrm>
          <a:prstGeom prst="round2Same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hỗ dành sẵn cho Chân trang 1">
            <a:extLst>
              <a:ext uri="{FF2B5EF4-FFF2-40B4-BE49-F238E27FC236}">
                <a16:creationId xmlns:a16="http://schemas.microsoft.com/office/drawing/2014/main" id="{BAC43FA8-B87D-481A-99B6-485BCBFE7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Nhóm 11 Tâm lý học</a:t>
            </a: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17BD08AD-58E3-42FE-80FB-DFDA61B0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DE606B-2A48-43C0-AFCE-F235F7A030F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77FDF53-69F9-4D2E-A3E2-2A6A04663E56}"/>
              </a:ext>
            </a:extLst>
          </p:cNvPr>
          <p:cNvSpPr txBox="1"/>
          <p:nvPr/>
        </p:nvSpPr>
        <p:spPr>
          <a:xfrm>
            <a:off x="1219200" y="1143000"/>
            <a:ext cx="3813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Đánh</a:t>
            </a:r>
            <a:r>
              <a:rPr lang="en-US" sz="2800" dirty="0"/>
              <a:t> </a:t>
            </a:r>
            <a:r>
              <a:rPr lang="en-US" sz="2800" dirty="0" err="1"/>
              <a:t>giá</a:t>
            </a:r>
            <a:r>
              <a:rPr lang="en-US" sz="2800" dirty="0"/>
              <a:t> </a:t>
            </a:r>
            <a:r>
              <a:rPr lang="vi-VN" sz="2800" dirty="0"/>
              <a:t>ư</a:t>
            </a:r>
            <a:r>
              <a:rPr lang="en-US" sz="2800" dirty="0"/>
              <a:t>u </a:t>
            </a:r>
            <a:r>
              <a:rPr lang="en-US" sz="2800" dirty="0" err="1"/>
              <a:t>nh</a:t>
            </a:r>
            <a:r>
              <a:rPr lang="vi-VN" sz="2800" dirty="0"/>
              <a:t>ư</a:t>
            </a:r>
            <a:r>
              <a:rPr lang="en-US" sz="2800" dirty="0" err="1"/>
              <a:t>ợc</a:t>
            </a:r>
            <a:r>
              <a:rPr lang="en-US" sz="2800" dirty="0"/>
              <a:t> </a:t>
            </a:r>
            <a:r>
              <a:rPr lang="en-US" sz="2800" dirty="0" err="1"/>
              <a:t>điểm</a:t>
            </a:r>
            <a:endParaRPr lang="en-US" sz="2800" dirty="0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ECD44D67-2270-4925-B8A0-DE88E45D570E}"/>
              </a:ext>
            </a:extLst>
          </p:cNvPr>
          <p:cNvSpPr/>
          <p:nvPr/>
        </p:nvSpPr>
        <p:spPr>
          <a:xfrm>
            <a:off x="2808356" y="2251825"/>
            <a:ext cx="51926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Game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còn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thiếu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2400" dirty="0"/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90ADD15E-5E06-41B3-8B1F-662E6066ECB9}"/>
              </a:ext>
            </a:extLst>
          </p:cNvPr>
          <p:cNvSpPr/>
          <p:nvPr/>
        </p:nvSpPr>
        <p:spPr>
          <a:xfrm>
            <a:off x="1219200" y="3460462"/>
            <a:ext cx="43549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-</a:t>
            </a:r>
            <a:r>
              <a:rPr lang="en-US" sz="2000" dirty="0" err="1"/>
              <a:t>Ghi</a:t>
            </a:r>
            <a:r>
              <a:rPr lang="en-US" sz="2000" dirty="0"/>
              <a:t> </a:t>
            </a:r>
            <a:r>
              <a:rPr lang="en-US" sz="2000" dirty="0" err="1"/>
              <a:t>nhận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chơi</a:t>
            </a:r>
            <a:r>
              <a:rPr lang="en-US" sz="2000" dirty="0"/>
              <a:t> </a:t>
            </a:r>
            <a:r>
              <a:rPr lang="en-US" sz="2000" dirty="0" err="1"/>
              <a:t>đạt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.</a:t>
            </a:r>
          </a:p>
        </p:txBody>
      </p:sp>
      <p:sp>
        <p:nvSpPr>
          <p:cNvPr id="10" name="Hình chữ nhật: Một Góc Tròn 9">
            <a:extLst>
              <a:ext uri="{FF2B5EF4-FFF2-40B4-BE49-F238E27FC236}">
                <a16:creationId xmlns:a16="http://schemas.microsoft.com/office/drawing/2014/main" id="{CE0B913F-D0B3-4607-AE54-1A6217CD4F2A}"/>
              </a:ext>
            </a:extLst>
          </p:cNvPr>
          <p:cNvSpPr/>
          <p:nvPr/>
        </p:nvSpPr>
        <p:spPr>
          <a:xfrm>
            <a:off x="1210728" y="4627866"/>
            <a:ext cx="2065872" cy="914400"/>
          </a:xfrm>
          <a:prstGeom prst="round1Rect">
            <a:avLst/>
          </a:prstGeom>
          <a:solidFill>
            <a:srgbClr val="FFFF0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C05B15B5-78A5-4EEF-8087-C3485AC0200C}"/>
              </a:ext>
            </a:extLst>
          </p:cNvPr>
          <p:cNvSpPr txBox="1"/>
          <p:nvPr/>
        </p:nvSpPr>
        <p:spPr>
          <a:xfrm>
            <a:off x="1371600" y="49004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quân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729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Nhóm 11 Tâm lý học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270D-965A-41F8-8920-D47FD6A452F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7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073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B3559BFC-F3A4-4A5D-BBA9-343747DCD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DE606B-2A48-43C0-AFCE-F235F7A030FE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1030" name="Picture 6" descr="Kết quả hình ảnh cho ảnh nền">
            <a:extLst>
              <a:ext uri="{FF2B5EF4-FFF2-40B4-BE49-F238E27FC236}">
                <a16:creationId xmlns:a16="http://schemas.microsoft.com/office/drawing/2014/main" id="{BEB09219-4AE7-4299-A935-6C6ADA08C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23937"/>
            <a:ext cx="8001000" cy="583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2ECC337-0118-4654-876E-FC328E8F8E06}"/>
              </a:ext>
            </a:extLst>
          </p:cNvPr>
          <p:cNvSpPr txBox="1"/>
          <p:nvPr/>
        </p:nvSpPr>
        <p:spPr>
          <a:xfrm rot="20765128">
            <a:off x="1079041" y="1485888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err="1">
                <a:solidFill>
                  <a:srgbClr val="FFFF00"/>
                </a:solidFill>
                <a:latin typeface="Algerian" panose="04020705040A02060702" pitchFamily="82" charset="0"/>
              </a:rPr>
              <a:t>Chào</a:t>
            </a:r>
            <a:r>
              <a:rPr lang="en-US" sz="4000" i="1" dirty="0">
                <a:solidFill>
                  <a:srgbClr val="FFFF00"/>
                </a:solidFill>
                <a:latin typeface="Algerian" panose="04020705040A02060702" pitchFamily="82" charset="0"/>
              </a:rPr>
              <a:t> </a:t>
            </a:r>
            <a:r>
              <a:rPr lang="en-US" sz="4000" i="1" dirty="0" err="1">
                <a:solidFill>
                  <a:srgbClr val="FFFF00"/>
                </a:solidFill>
                <a:latin typeface="Algerian" panose="04020705040A02060702" pitchFamily="82" charset="0"/>
              </a:rPr>
              <a:t>mừng</a:t>
            </a:r>
            <a:endParaRPr lang="en-US" sz="4000" i="1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8AE9B582-0032-47F2-9A1C-D9FF6BD41E16}"/>
              </a:ext>
            </a:extLst>
          </p:cNvPr>
          <p:cNvSpPr/>
          <p:nvPr/>
        </p:nvSpPr>
        <p:spPr>
          <a:xfrm>
            <a:off x="1828800" y="2819400"/>
            <a:ext cx="6324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500" dirty="0" err="1">
                <a:solidFill>
                  <a:srgbClr val="FFFF00"/>
                </a:solidFill>
                <a:latin typeface="Harlow Solid Italic" panose="04030604020F02020D02" pitchFamily="82" charset="0"/>
              </a:rPr>
              <a:t>thầy</a:t>
            </a:r>
            <a:r>
              <a:rPr lang="en-US" sz="4500" dirty="0">
                <a:solidFill>
                  <a:srgbClr val="FFFF00"/>
                </a:solidFill>
                <a:latin typeface="Harlow Solid Italic" panose="04030604020F02020D02" pitchFamily="82" charset="0"/>
              </a:rPr>
              <a:t> </a:t>
            </a:r>
            <a:r>
              <a:rPr lang="en-US" sz="4500" dirty="0" err="1">
                <a:solidFill>
                  <a:srgbClr val="FFFF00"/>
                </a:solidFill>
                <a:latin typeface="Harlow Solid Italic" panose="04030604020F02020D02" pitchFamily="82" charset="0"/>
              </a:rPr>
              <a:t>cô</a:t>
            </a:r>
            <a:r>
              <a:rPr lang="en-US" sz="4500" dirty="0">
                <a:solidFill>
                  <a:srgbClr val="FFFF00"/>
                </a:solidFill>
                <a:latin typeface="Harlow Solid Italic" panose="04030604020F02020D02" pitchFamily="82" charset="0"/>
              </a:rPr>
              <a:t> </a:t>
            </a:r>
            <a:r>
              <a:rPr lang="en-US" sz="4500" dirty="0" err="1">
                <a:solidFill>
                  <a:srgbClr val="FFFF00"/>
                </a:solidFill>
                <a:latin typeface="Harlow Solid Italic" panose="04030604020F02020D02" pitchFamily="82" charset="0"/>
              </a:rPr>
              <a:t>và</a:t>
            </a:r>
            <a:r>
              <a:rPr lang="en-US" sz="4500" dirty="0">
                <a:solidFill>
                  <a:srgbClr val="FFFF00"/>
                </a:solidFill>
                <a:latin typeface="Harlow Solid Italic" panose="04030604020F02020D02" pitchFamily="82" charset="0"/>
              </a:rPr>
              <a:t> </a:t>
            </a:r>
            <a:r>
              <a:rPr lang="en-US" sz="4500" dirty="0" err="1">
                <a:solidFill>
                  <a:srgbClr val="FFFF00"/>
                </a:solidFill>
                <a:latin typeface="Harlow Solid Italic" panose="04030604020F02020D02" pitchFamily="82" charset="0"/>
              </a:rPr>
              <a:t>các</a:t>
            </a:r>
            <a:r>
              <a:rPr lang="en-US" sz="4500" dirty="0">
                <a:solidFill>
                  <a:srgbClr val="FFFF00"/>
                </a:solidFill>
                <a:latin typeface="Harlow Solid Italic" panose="04030604020F02020D02" pitchFamily="82" charset="0"/>
              </a:rPr>
              <a:t> </a:t>
            </a:r>
            <a:r>
              <a:rPr lang="en-US" sz="4500" dirty="0" err="1">
                <a:solidFill>
                  <a:srgbClr val="FFFF00"/>
                </a:solidFill>
                <a:latin typeface="Harlow Solid Italic" panose="04030604020F02020D02" pitchFamily="82" charset="0"/>
              </a:rPr>
              <a:t>bạn</a:t>
            </a:r>
            <a:r>
              <a:rPr lang="en-US" sz="4500" dirty="0">
                <a:solidFill>
                  <a:srgbClr val="FFFF00"/>
                </a:solidFill>
                <a:latin typeface="Harlow Solid Italic" panose="04030604020F02020D02" pitchFamily="82" charset="0"/>
              </a:rPr>
              <a:t> </a:t>
            </a:r>
            <a:r>
              <a:rPr lang="en-US" sz="4500" dirty="0" err="1">
                <a:solidFill>
                  <a:srgbClr val="FFFF00"/>
                </a:solidFill>
                <a:latin typeface="Harlow Solid Italic" panose="04030604020F02020D02" pitchFamily="82" charset="0"/>
              </a:rPr>
              <a:t>đến</a:t>
            </a:r>
            <a:r>
              <a:rPr lang="en-US" sz="4500" dirty="0">
                <a:solidFill>
                  <a:srgbClr val="FFFF00"/>
                </a:solidFill>
                <a:latin typeface="Harlow Solid Italic" panose="04030604020F02020D02" pitchFamily="82" charset="0"/>
              </a:rPr>
              <a:t> </a:t>
            </a:r>
            <a:r>
              <a:rPr lang="en-US" sz="4500" dirty="0" err="1">
                <a:solidFill>
                  <a:srgbClr val="FFFF00"/>
                </a:solidFill>
                <a:latin typeface="Harlow Solid Italic" panose="04030604020F02020D02" pitchFamily="82" charset="0"/>
              </a:rPr>
              <a:t>với</a:t>
            </a:r>
            <a:r>
              <a:rPr lang="en-US" sz="4500" dirty="0">
                <a:solidFill>
                  <a:srgbClr val="FFFF00"/>
                </a:solidFill>
                <a:latin typeface="Harlow Solid Italic" panose="04030604020F02020D02" pitchFamily="82" charset="0"/>
              </a:rPr>
              <a:t> </a:t>
            </a:r>
            <a:r>
              <a:rPr lang="en-US" sz="4500" dirty="0" err="1">
                <a:solidFill>
                  <a:srgbClr val="FFFF00"/>
                </a:solidFill>
                <a:latin typeface="Harlow Solid Italic" panose="04030604020F02020D02" pitchFamily="82" charset="0"/>
              </a:rPr>
              <a:t>buổi</a:t>
            </a:r>
            <a:r>
              <a:rPr lang="en-US" sz="4500" dirty="0">
                <a:solidFill>
                  <a:srgbClr val="FFFF00"/>
                </a:solidFill>
                <a:latin typeface="Harlow Solid Italic" panose="04030604020F02020D02" pitchFamily="82" charset="0"/>
              </a:rPr>
              <a:t> </a:t>
            </a:r>
            <a:r>
              <a:rPr lang="en-US" sz="4500" dirty="0" err="1">
                <a:solidFill>
                  <a:srgbClr val="FFFF00"/>
                </a:solidFill>
                <a:latin typeface="Harlow Solid Italic" panose="04030604020F02020D02" pitchFamily="82" charset="0"/>
              </a:rPr>
              <a:t>thuyết</a:t>
            </a:r>
            <a:r>
              <a:rPr lang="en-US" sz="4500" dirty="0">
                <a:solidFill>
                  <a:srgbClr val="FFFF00"/>
                </a:solidFill>
                <a:latin typeface="Harlow Solid Italic" panose="04030604020F02020D02" pitchFamily="82" charset="0"/>
              </a:rPr>
              <a:t> </a:t>
            </a:r>
            <a:r>
              <a:rPr lang="en-US" sz="4500" dirty="0" err="1">
                <a:solidFill>
                  <a:srgbClr val="FFFF00"/>
                </a:solidFill>
                <a:latin typeface="Harlow Solid Italic" panose="04030604020F02020D02" pitchFamily="82" charset="0"/>
              </a:rPr>
              <a:t>trình</a:t>
            </a:r>
            <a:endParaRPr lang="en-US" sz="4500" dirty="0"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50061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6BAE68-BE9F-499D-9F7E-802533119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err="1">
                <a:solidFill>
                  <a:srgbClr val="FF0000"/>
                </a:solidFill>
              </a:rPr>
              <a:t>BestBoy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93D5D-00FF-4E8C-A6AB-2D60399D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DE606B-2A48-43C0-AFCE-F235F7A030F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787820-8BE0-4842-8B90-079266272D4B}"/>
              </a:ext>
            </a:extLst>
          </p:cNvPr>
          <p:cNvSpPr/>
          <p:nvPr/>
        </p:nvSpPr>
        <p:spPr>
          <a:xfrm>
            <a:off x="3810000" y="1209030"/>
            <a:ext cx="2133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rgbClr val="FF0000"/>
                </a:solidFill>
              </a:rPr>
              <a:t>Đề</a:t>
            </a:r>
            <a:r>
              <a:rPr lang="en-US" sz="3200" dirty="0">
                <a:solidFill>
                  <a:srgbClr val="FF0000"/>
                </a:solidFill>
              </a:rPr>
              <a:t>  </a:t>
            </a:r>
            <a:r>
              <a:rPr lang="en-US" sz="3200" dirty="0" err="1">
                <a:solidFill>
                  <a:srgbClr val="FF0000"/>
                </a:solidFill>
              </a:rPr>
              <a:t>tài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CEA0D5-A57E-44D8-BB88-92F95F8142C7}"/>
              </a:ext>
            </a:extLst>
          </p:cNvPr>
          <p:cNvSpPr/>
          <p:nvPr/>
        </p:nvSpPr>
        <p:spPr>
          <a:xfrm>
            <a:off x="1752600" y="2971800"/>
            <a:ext cx="6553200" cy="914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Xây</a:t>
            </a:r>
            <a:r>
              <a:rPr lang="en-US" sz="2400" dirty="0"/>
              <a:t> </a:t>
            </a:r>
            <a:r>
              <a:rPr lang="en-US" sz="2400" dirty="0" err="1"/>
              <a:t>dựng</a:t>
            </a:r>
            <a:r>
              <a:rPr lang="en-US" sz="2400" dirty="0"/>
              <a:t> game </a:t>
            </a:r>
            <a:r>
              <a:rPr lang="en-US" sz="2400" dirty="0" err="1"/>
              <a:t>Cờ</a:t>
            </a:r>
            <a:r>
              <a:rPr lang="en-US" sz="2400" dirty="0"/>
              <a:t> </a:t>
            </a:r>
            <a:r>
              <a:rPr lang="en-US" sz="2400" dirty="0" err="1"/>
              <a:t>cá</a:t>
            </a:r>
            <a:r>
              <a:rPr lang="en-US" sz="2400" dirty="0"/>
              <a:t> </a:t>
            </a:r>
            <a:r>
              <a:rPr lang="en-US" sz="2400" dirty="0" err="1"/>
              <a:t>ngựa</a:t>
            </a:r>
            <a:r>
              <a:rPr lang="en-US" sz="2400" dirty="0"/>
              <a:t>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0B2230-C665-4412-B709-67878E511316}"/>
              </a:ext>
            </a:extLst>
          </p:cNvPr>
          <p:cNvSpPr/>
          <p:nvPr/>
        </p:nvSpPr>
        <p:spPr>
          <a:xfrm>
            <a:off x="2209800" y="4408602"/>
            <a:ext cx="2362200" cy="9144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dẫn</a:t>
            </a:r>
            <a:endParaRPr lang="en-US" dirty="0"/>
          </a:p>
        </p:txBody>
      </p:sp>
      <p:sp>
        <p:nvSpPr>
          <p:cNvPr id="8" name="Rectangle: Single Corner Rounded 7">
            <a:extLst>
              <a:ext uri="{FF2B5EF4-FFF2-40B4-BE49-F238E27FC236}">
                <a16:creationId xmlns:a16="http://schemas.microsoft.com/office/drawing/2014/main" id="{A6C87677-E0CD-42F1-86A3-8833DE76EC31}"/>
              </a:ext>
            </a:extLst>
          </p:cNvPr>
          <p:cNvSpPr/>
          <p:nvPr/>
        </p:nvSpPr>
        <p:spPr>
          <a:xfrm>
            <a:off x="5329287" y="5105400"/>
            <a:ext cx="3352800" cy="914400"/>
          </a:xfrm>
          <a:prstGeom prst="round1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Thầy:Nguyễn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Tuấn</a:t>
            </a:r>
            <a:endParaRPr lang="en-US" dirty="0"/>
          </a:p>
        </p:txBody>
      </p:sp>
      <p:cxnSp>
        <p:nvCxnSpPr>
          <p:cNvPr id="15" name="Đường kết nối Mũi tên Thẳng 14">
            <a:extLst>
              <a:ext uri="{FF2B5EF4-FFF2-40B4-BE49-F238E27FC236}">
                <a16:creationId xmlns:a16="http://schemas.microsoft.com/office/drawing/2014/main" id="{3460CA82-DFF5-468E-B936-6871EC9B4592}"/>
              </a:ext>
            </a:extLst>
          </p:cNvPr>
          <p:cNvCxnSpPr>
            <a:cxnSpLocks/>
            <a:stCxn id="5" idx="4"/>
          </p:cNvCxnSpPr>
          <p:nvPr/>
        </p:nvCxnSpPr>
        <p:spPr>
          <a:xfrm flipH="1">
            <a:off x="2362200" y="2199630"/>
            <a:ext cx="25146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Đường kết nối Mũi tên Thẳng 17">
            <a:extLst>
              <a:ext uri="{FF2B5EF4-FFF2-40B4-BE49-F238E27FC236}">
                <a16:creationId xmlns:a16="http://schemas.microsoft.com/office/drawing/2014/main" id="{E3523316-D3B5-4A7C-882A-7328FED8B4B3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4876800" y="2199630"/>
            <a:ext cx="29718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385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Chân trang 1">
            <a:extLst>
              <a:ext uri="{FF2B5EF4-FFF2-40B4-BE49-F238E27FC236}">
                <a16:creationId xmlns:a16="http://schemas.microsoft.com/office/drawing/2014/main" id="{22DA893B-C1C7-494C-8A21-77A6BC061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Nhóm 11 Tâm lý học</a:t>
            </a: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382FB94D-C904-499E-AEAC-4D624DEE7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D5A91A-B839-4BE8-BF73-9E87EBE77B4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69D05DF4-F95B-47B0-A20B-D383E9DB9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18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Chân trang 1">
            <a:extLst>
              <a:ext uri="{FF2B5EF4-FFF2-40B4-BE49-F238E27FC236}">
                <a16:creationId xmlns:a16="http://schemas.microsoft.com/office/drawing/2014/main" id="{0602F52D-651B-4222-A430-778BAC5F1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Nhóm 11 Tâm lý học</a:t>
            </a: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ECBB4A42-70B9-4F45-901E-F378B56A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D5A91A-B839-4BE8-BF73-9E87EBE77B4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Picture 6" descr="https://scontent.fhan2-3.fna.fbcdn.net/v/t1.15752-9/38678754_1825805820805933_5676590277200969728_n.png?_nc_cat=0&amp;oh=de42ef2295beb4d08e1f27ed2c498cc6&amp;oe=5BFBB5E7">
            <a:extLst>
              <a:ext uri="{FF2B5EF4-FFF2-40B4-BE49-F238E27FC236}">
                <a16:creationId xmlns:a16="http://schemas.microsoft.com/office/drawing/2014/main" id="{E19B8A8C-7F3D-4594-AFEA-699717573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504"/>
            <a:ext cx="9144000" cy="68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58229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Chân trang 1">
            <a:extLst>
              <a:ext uri="{FF2B5EF4-FFF2-40B4-BE49-F238E27FC236}">
                <a16:creationId xmlns:a16="http://schemas.microsoft.com/office/drawing/2014/main" id="{AF681EBF-440E-4313-B487-61FE50261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Nhóm 11 Tâm lý học</a:t>
            </a: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481E3846-5ADA-460D-AD02-0F8E220F6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D5A91A-B839-4BE8-BF73-9E87EBE77B4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4" name="Picture 8" descr="https://scontent.fhan2-3.fna.fbcdn.net/v/t1.15752-9/38722213_252348488708490_7796113881377538048_n.png?_nc_cat=0&amp;oh=16814ea346113035248f1bffaa54a6be&amp;oe=5C0E66F9">
            <a:extLst>
              <a:ext uri="{FF2B5EF4-FFF2-40B4-BE49-F238E27FC236}">
                <a16:creationId xmlns:a16="http://schemas.microsoft.com/office/drawing/2014/main" id="{CDAB6E20-E201-472F-8804-D8C953306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21157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16">
            <a:extLst>
              <a:ext uri="{FF2B5EF4-FFF2-40B4-BE49-F238E27FC236}">
                <a16:creationId xmlns:a16="http://schemas.microsoft.com/office/drawing/2014/main" id="{DBA31F3F-FEEA-4BF2-A149-8CD7164BAC54}"/>
              </a:ext>
            </a:extLst>
          </p:cNvPr>
          <p:cNvSpPr/>
          <p:nvPr/>
        </p:nvSpPr>
        <p:spPr bwMode="gray">
          <a:xfrm>
            <a:off x="5205181" y="4963384"/>
            <a:ext cx="3938819" cy="572483"/>
          </a:xfrm>
          <a:prstGeom prst="roundRect">
            <a:avLst>
              <a:gd name="adj" fmla="val 50000"/>
            </a:avLst>
          </a:prstGeom>
          <a:gradFill rotWithShape="1">
            <a:gsLst>
              <a:gs pos="20000">
                <a:srgbClr val="84AA33"/>
              </a:gs>
              <a:gs pos="55000">
                <a:srgbClr val="84AA33">
                  <a:lumMod val="75000"/>
                </a:srgbClr>
              </a:gs>
              <a:gs pos="57000">
                <a:srgbClr val="84AA33"/>
              </a:gs>
              <a:gs pos="85000">
                <a:srgbClr val="84AA33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200000"/>
            </a:lightRig>
          </a:scene3d>
          <a:sp3d prstMaterial="plastic">
            <a:bevelT w="165100" h="88900"/>
          </a:sp3d>
        </p:spPr>
        <p:txBody>
          <a:bodyPr t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kern="0" dirty="0">
              <a:solidFill>
                <a:srgbClr val="FFFFFF"/>
              </a:solidFill>
              <a:effectLst>
                <a:glow rad="63500">
                  <a:srgbClr val="84AA33">
                    <a:lumMod val="50000"/>
                    <a:alpha val="40000"/>
                  </a:srgb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ounded Rectangle 16">
            <a:extLst>
              <a:ext uri="{FF2B5EF4-FFF2-40B4-BE49-F238E27FC236}">
                <a16:creationId xmlns:a16="http://schemas.microsoft.com/office/drawing/2014/main" id="{4FAE6BFA-DD93-47A0-9D56-870D2367441A}"/>
              </a:ext>
            </a:extLst>
          </p:cNvPr>
          <p:cNvSpPr/>
          <p:nvPr/>
        </p:nvSpPr>
        <p:spPr bwMode="gray">
          <a:xfrm>
            <a:off x="5205180" y="3851421"/>
            <a:ext cx="3938819" cy="572483"/>
          </a:xfrm>
          <a:prstGeom prst="roundRect">
            <a:avLst>
              <a:gd name="adj" fmla="val 50000"/>
            </a:avLst>
          </a:prstGeom>
          <a:gradFill rotWithShape="1">
            <a:gsLst>
              <a:gs pos="20000">
                <a:srgbClr val="84AA33"/>
              </a:gs>
              <a:gs pos="55000">
                <a:srgbClr val="84AA33">
                  <a:lumMod val="75000"/>
                </a:srgbClr>
              </a:gs>
              <a:gs pos="57000">
                <a:srgbClr val="84AA33"/>
              </a:gs>
              <a:gs pos="85000">
                <a:srgbClr val="84AA33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200000"/>
            </a:lightRig>
          </a:scene3d>
          <a:sp3d prstMaterial="plastic">
            <a:bevelT w="165100" h="88900"/>
          </a:sp3d>
        </p:spPr>
        <p:txBody>
          <a:bodyPr t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kern="0" dirty="0">
              <a:solidFill>
                <a:srgbClr val="FFFFFF"/>
              </a:solidFill>
              <a:effectLst>
                <a:glow rad="63500">
                  <a:srgbClr val="84AA33">
                    <a:lumMod val="50000"/>
                    <a:alpha val="40000"/>
                  </a:srgb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ounded Rectangle 16">
            <a:extLst>
              <a:ext uri="{FF2B5EF4-FFF2-40B4-BE49-F238E27FC236}">
                <a16:creationId xmlns:a16="http://schemas.microsoft.com/office/drawing/2014/main" id="{6F00670C-9FE0-4D9E-8632-EE36EE1344D3}"/>
              </a:ext>
            </a:extLst>
          </p:cNvPr>
          <p:cNvSpPr/>
          <p:nvPr/>
        </p:nvSpPr>
        <p:spPr bwMode="gray">
          <a:xfrm>
            <a:off x="1190396" y="4941456"/>
            <a:ext cx="3938819" cy="572483"/>
          </a:xfrm>
          <a:prstGeom prst="roundRect">
            <a:avLst>
              <a:gd name="adj" fmla="val 50000"/>
            </a:avLst>
          </a:prstGeom>
          <a:gradFill rotWithShape="1">
            <a:gsLst>
              <a:gs pos="20000">
                <a:srgbClr val="84AA33"/>
              </a:gs>
              <a:gs pos="55000">
                <a:srgbClr val="84AA33">
                  <a:lumMod val="75000"/>
                </a:srgbClr>
              </a:gs>
              <a:gs pos="57000">
                <a:srgbClr val="84AA33"/>
              </a:gs>
              <a:gs pos="85000">
                <a:srgbClr val="84AA33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200000"/>
            </a:lightRig>
          </a:scene3d>
          <a:sp3d prstMaterial="plastic">
            <a:bevelT w="165100" h="88900"/>
          </a:sp3d>
        </p:spPr>
        <p:txBody>
          <a:bodyPr t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kern="0" dirty="0">
              <a:solidFill>
                <a:srgbClr val="FFFFFF"/>
              </a:solidFill>
              <a:effectLst>
                <a:glow rad="63500">
                  <a:srgbClr val="84AA33">
                    <a:lumMod val="50000"/>
                    <a:alpha val="40000"/>
                  </a:srgb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ounded Rectangle 16">
            <a:extLst>
              <a:ext uri="{FF2B5EF4-FFF2-40B4-BE49-F238E27FC236}">
                <a16:creationId xmlns:a16="http://schemas.microsoft.com/office/drawing/2014/main" id="{6849DE53-1FDB-439A-8CEB-DA1BCC4A7E18}"/>
              </a:ext>
            </a:extLst>
          </p:cNvPr>
          <p:cNvSpPr/>
          <p:nvPr/>
        </p:nvSpPr>
        <p:spPr bwMode="gray">
          <a:xfrm>
            <a:off x="1190396" y="3844292"/>
            <a:ext cx="3938819" cy="572483"/>
          </a:xfrm>
          <a:prstGeom prst="roundRect">
            <a:avLst>
              <a:gd name="adj" fmla="val 50000"/>
            </a:avLst>
          </a:prstGeom>
          <a:gradFill rotWithShape="1">
            <a:gsLst>
              <a:gs pos="20000">
                <a:srgbClr val="84AA33"/>
              </a:gs>
              <a:gs pos="55000">
                <a:srgbClr val="84AA33">
                  <a:lumMod val="75000"/>
                </a:srgbClr>
              </a:gs>
              <a:gs pos="57000">
                <a:srgbClr val="84AA33"/>
              </a:gs>
              <a:gs pos="85000">
                <a:srgbClr val="84AA33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200000"/>
            </a:lightRig>
          </a:scene3d>
          <a:sp3d prstMaterial="plastic">
            <a:bevelT w="165100" h="88900"/>
          </a:sp3d>
        </p:spPr>
        <p:txBody>
          <a:bodyPr t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kern="0" dirty="0">
              <a:solidFill>
                <a:srgbClr val="FFFFFF"/>
              </a:solidFill>
              <a:effectLst>
                <a:glow rad="63500">
                  <a:srgbClr val="84AA33">
                    <a:lumMod val="50000"/>
                    <a:alpha val="40000"/>
                  </a:srgb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 useBgFill="1">
        <p:nvSpPr>
          <p:cNvPr id="4" name="AutoShape 22"/>
          <p:cNvSpPr>
            <a:spLocks noChangeArrowheads="1"/>
          </p:cNvSpPr>
          <p:nvPr/>
        </p:nvSpPr>
        <p:spPr bwMode="gray">
          <a:xfrm>
            <a:off x="3768791" y="1215395"/>
            <a:ext cx="2787618" cy="1295400"/>
          </a:xfrm>
          <a:prstGeom prst="roundRect">
            <a:avLst>
              <a:gd name="adj" fmla="val 9114"/>
            </a:avLst>
          </a:prstGeom>
          <a:ln>
            <a:solidFill>
              <a:srgbClr val="3891A7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balanced" dir="t"/>
          </a:scene3d>
          <a:sp3d>
            <a:bevelT w="50800" h="50800"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kern="0" dirty="0">
              <a:solidFill>
                <a:srgbClr val="FEB80A">
                  <a:lumMod val="50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35"/>
          <p:cNvSpPr>
            <a:spLocks noChangeArrowheads="1"/>
          </p:cNvSpPr>
          <p:nvPr/>
        </p:nvSpPr>
        <p:spPr bwMode="gray">
          <a:xfrm>
            <a:off x="3810578" y="1503633"/>
            <a:ext cx="2704044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 err="1">
                <a:solidFill>
                  <a:srgbClr val="3891A7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Thành</a:t>
            </a:r>
            <a:r>
              <a:rPr lang="en-US" sz="3600" b="1" kern="0" dirty="0">
                <a:solidFill>
                  <a:srgbClr val="3891A7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600" b="1" kern="0" dirty="0" err="1">
                <a:solidFill>
                  <a:srgbClr val="3891A7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viên</a:t>
            </a:r>
            <a:endParaRPr lang="en-US" sz="3600" b="1" kern="0" dirty="0">
              <a:solidFill>
                <a:srgbClr val="3891A7">
                  <a:lumMod val="7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Rounded Rectangle 16"/>
          <p:cNvSpPr/>
          <p:nvPr/>
        </p:nvSpPr>
        <p:spPr bwMode="gray">
          <a:xfrm>
            <a:off x="3048000" y="2899295"/>
            <a:ext cx="3938819" cy="572483"/>
          </a:xfrm>
          <a:prstGeom prst="roundRect">
            <a:avLst>
              <a:gd name="adj" fmla="val 50000"/>
            </a:avLst>
          </a:prstGeom>
          <a:gradFill rotWithShape="1">
            <a:gsLst>
              <a:gs pos="20000">
                <a:srgbClr val="84AA33"/>
              </a:gs>
              <a:gs pos="55000">
                <a:srgbClr val="84AA33">
                  <a:lumMod val="75000"/>
                </a:srgbClr>
              </a:gs>
              <a:gs pos="57000">
                <a:srgbClr val="84AA33"/>
              </a:gs>
              <a:gs pos="85000">
                <a:srgbClr val="84AA33">
                  <a:lumMod val="60000"/>
                  <a:lumOff val="40000"/>
                </a:srgbClr>
              </a:gs>
            </a:gsLst>
            <a:lin ang="16200000" scaled="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200000"/>
            </a:lightRig>
          </a:scene3d>
          <a:sp3d prstMaterial="plastic">
            <a:bevelT w="165100" h="88900"/>
          </a:sp3d>
        </p:spPr>
        <p:txBody>
          <a:bodyPr t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kern="0" dirty="0">
              <a:solidFill>
                <a:srgbClr val="FFFFFF"/>
              </a:solidFill>
              <a:effectLst>
                <a:glow rad="63500">
                  <a:srgbClr val="84AA33">
                    <a:lumMod val="50000"/>
                    <a:alpha val="40000"/>
                  </a:srgb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Hộp Văn bản 84"/>
          <p:cNvSpPr txBox="1"/>
          <p:nvPr/>
        </p:nvSpPr>
        <p:spPr>
          <a:xfrm>
            <a:off x="5582993" y="3922220"/>
            <a:ext cx="3810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20160883:Trịnh </a:t>
            </a:r>
            <a:r>
              <a:rPr lang="en-US" sz="2200" b="1" dirty="0" err="1">
                <a:solidFill>
                  <a:schemeClr val="bg1"/>
                </a:solidFill>
              </a:rPr>
              <a:t>Đức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b="1" dirty="0" err="1">
                <a:solidFill>
                  <a:schemeClr val="bg1"/>
                </a:solidFill>
              </a:rPr>
              <a:t>Dự</a:t>
            </a:r>
            <a:endParaRPr lang="vi-VN" sz="2200" b="1" dirty="0">
              <a:solidFill>
                <a:schemeClr val="bg1"/>
              </a:solidFill>
            </a:endParaRPr>
          </a:p>
        </p:txBody>
      </p:sp>
      <p:sp>
        <p:nvSpPr>
          <p:cNvPr id="89" name="Hộp Văn bản 88"/>
          <p:cNvSpPr txBox="1"/>
          <p:nvPr/>
        </p:nvSpPr>
        <p:spPr>
          <a:xfrm>
            <a:off x="1491235" y="5012255"/>
            <a:ext cx="38102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20164789:Lê </a:t>
            </a:r>
            <a:r>
              <a:rPr lang="en-US" sz="2200" b="1" dirty="0" err="1">
                <a:solidFill>
                  <a:schemeClr val="bg1"/>
                </a:solidFill>
              </a:rPr>
              <a:t>Đức</a:t>
            </a:r>
            <a:r>
              <a:rPr lang="en-US" sz="2200" b="1" dirty="0">
                <a:solidFill>
                  <a:schemeClr val="bg1"/>
                </a:solidFill>
              </a:rPr>
              <a:t> Anh</a:t>
            </a:r>
            <a:endParaRPr lang="vi-VN" sz="2200" b="1" dirty="0">
              <a:solidFill>
                <a:schemeClr val="bg1"/>
              </a:solidFill>
            </a:endParaRPr>
          </a:p>
        </p:txBody>
      </p:sp>
      <p:sp>
        <p:nvSpPr>
          <p:cNvPr id="90" name="Hộp Văn bản 89"/>
          <p:cNvSpPr txBox="1"/>
          <p:nvPr/>
        </p:nvSpPr>
        <p:spPr>
          <a:xfrm>
            <a:off x="5557855" y="5059331"/>
            <a:ext cx="38102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20160723:Phạm </a:t>
            </a:r>
            <a:r>
              <a:rPr lang="en-US" sz="2200" b="1" dirty="0" err="1">
                <a:solidFill>
                  <a:schemeClr val="bg1"/>
                </a:solidFill>
              </a:rPr>
              <a:t>Ngọc</a:t>
            </a:r>
            <a:r>
              <a:rPr lang="en-US" sz="2200" b="1" dirty="0">
                <a:solidFill>
                  <a:schemeClr val="bg1"/>
                </a:solidFill>
              </a:rPr>
              <a:t> Du</a:t>
            </a:r>
            <a:endParaRPr lang="vi-VN" sz="2200" b="1" dirty="0">
              <a:solidFill>
                <a:schemeClr val="bg1"/>
              </a:solidFill>
            </a:endParaRPr>
          </a:p>
        </p:txBody>
      </p:sp>
      <p:sp>
        <p:nvSpPr>
          <p:cNvPr id="91" name="Hộp Văn bản 90"/>
          <p:cNvSpPr txBox="1"/>
          <p:nvPr/>
        </p:nvSpPr>
        <p:spPr>
          <a:xfrm>
            <a:off x="1644174" y="3906868"/>
            <a:ext cx="40388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20163528:Nguyễn </a:t>
            </a:r>
            <a:r>
              <a:rPr lang="en-US" sz="2200" b="1" dirty="0" err="1">
                <a:solidFill>
                  <a:schemeClr val="bg1"/>
                </a:solidFill>
              </a:rPr>
              <a:t>Bá</a:t>
            </a:r>
            <a:r>
              <a:rPr lang="en-US" sz="2200" b="1" dirty="0">
                <a:solidFill>
                  <a:schemeClr val="bg1"/>
                </a:solidFill>
              </a:rPr>
              <a:t> S</a:t>
            </a:r>
            <a:r>
              <a:rPr lang="vi-VN" sz="2200" b="1" dirty="0">
                <a:solidFill>
                  <a:schemeClr val="bg1"/>
                </a:solidFill>
              </a:rPr>
              <a:t>ơ</a:t>
            </a:r>
            <a:r>
              <a:rPr lang="en-US" sz="2200" b="1" dirty="0">
                <a:solidFill>
                  <a:schemeClr val="bg1"/>
                </a:solidFill>
              </a:rPr>
              <a:t>n</a:t>
            </a:r>
            <a:endParaRPr lang="vi-VN" sz="2200" b="1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78056" y="6102288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sz="1600" dirty="0" err="1">
                <a:solidFill>
                  <a:srgbClr val="FF0000"/>
                </a:solidFill>
              </a:rPr>
              <a:t>BestBoy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F270D-965A-41F8-8920-D47FD6A452F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57451" y="2945885"/>
            <a:ext cx="3810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20162034:Nguyễn </a:t>
            </a:r>
            <a:r>
              <a:rPr lang="en-US" sz="2200" b="1" dirty="0" err="1">
                <a:solidFill>
                  <a:schemeClr val="bg1"/>
                </a:solidFill>
              </a:rPr>
              <a:t>Việt</a:t>
            </a:r>
            <a:r>
              <a:rPr lang="en-US" sz="2200" b="1" dirty="0">
                <a:solidFill>
                  <a:schemeClr val="bg1"/>
                </a:solidFill>
              </a:rPr>
              <a:t> H</a:t>
            </a:r>
            <a:r>
              <a:rPr lang="vi-VN" sz="2200" b="1" dirty="0">
                <a:solidFill>
                  <a:schemeClr val="bg1"/>
                </a:solidFill>
              </a:rPr>
              <a:t>ư</a:t>
            </a:r>
            <a:r>
              <a:rPr lang="en-US" sz="2200" b="1" dirty="0">
                <a:solidFill>
                  <a:schemeClr val="bg1"/>
                </a:solidFill>
              </a:rPr>
              <a:t>ng</a:t>
            </a:r>
            <a:endParaRPr lang="vi-VN" sz="22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ình1">
            <a:extLst>
              <a:ext uri="{FF2B5EF4-FFF2-40B4-BE49-F238E27FC236}">
                <a16:creationId xmlns:a16="http://schemas.microsoft.com/office/drawing/2014/main" id="{A0868B3D-1E99-4C03-A1CD-B37808337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7883976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545A83-FAF9-4D09-83D5-CB757D67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z="1600" dirty="0" err="1">
                <a:solidFill>
                  <a:srgbClr val="FF0000"/>
                </a:solidFill>
              </a:rPr>
              <a:t>BestBoy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C641E0-A9A5-4D29-9B01-9B2D30A2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DE606B-2A48-43C0-AFCE-F235F7A030F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9108F5-16BC-479A-9ECD-08609422DACD}"/>
              </a:ext>
            </a:extLst>
          </p:cNvPr>
          <p:cNvSpPr/>
          <p:nvPr/>
        </p:nvSpPr>
        <p:spPr>
          <a:xfrm>
            <a:off x="1371600" y="1371600"/>
            <a:ext cx="13716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30663823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Chân trang 1">
            <a:extLst>
              <a:ext uri="{FF2B5EF4-FFF2-40B4-BE49-F238E27FC236}">
                <a16:creationId xmlns:a16="http://schemas.microsoft.com/office/drawing/2014/main" id="{92BD475B-C41A-49B2-9BE8-A2EEB01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Nhóm 11 Tâm lý học</a:t>
            </a:r>
          </a:p>
        </p:txBody>
      </p:sp>
      <p:sp>
        <p:nvSpPr>
          <p:cNvPr id="3" name="Chỗ dành sẵn cho Số hiệu Bản chiếu 2">
            <a:extLst>
              <a:ext uri="{FF2B5EF4-FFF2-40B4-BE49-F238E27FC236}">
                <a16:creationId xmlns:a16="http://schemas.microsoft.com/office/drawing/2014/main" id="{9D660BAE-EEBA-4CF4-B9EE-EF05CA73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DE606B-2A48-43C0-AFCE-F235F7A030F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41DB92FA-3557-4E5F-B2A8-0F26F7780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47800"/>
            <a:ext cx="7487136" cy="5280025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2A8E5EA-E0F3-48ED-AD1E-EE78D4EB8E35}"/>
              </a:ext>
            </a:extLst>
          </p:cNvPr>
          <p:cNvSpPr txBox="1"/>
          <p:nvPr/>
        </p:nvSpPr>
        <p:spPr>
          <a:xfrm>
            <a:off x="1524000" y="1078468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964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290</Words>
  <Application>Microsoft Office PowerPoint</Application>
  <PresentationFormat>Trình chiếu Trên màn hình (4:3)</PresentationFormat>
  <Paragraphs>59</Paragraphs>
  <Slides>13</Slides>
  <Notes>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13</vt:i4>
      </vt:variant>
    </vt:vector>
  </HeadingPairs>
  <TitlesOfParts>
    <vt:vector size="20" baseType="lpstr">
      <vt:lpstr>Algerian</vt:lpstr>
      <vt:lpstr>Arial</vt:lpstr>
      <vt:lpstr>Calibri</vt:lpstr>
      <vt:lpstr>Harlow Solid Italic</vt:lpstr>
      <vt:lpstr>Times New Roman</vt:lpstr>
      <vt:lpstr>Times New Roman 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Công nghệ và sử dụng thuật toán</vt:lpstr>
      <vt:lpstr>Bản trình bày PowerPoint</vt:lpstr>
      <vt:lpstr>Bản trình bày PowerPoint</vt:lpstr>
      <vt:lpstr>Bản trình bày PowerPoint</vt:lpstr>
    </vt:vector>
  </TitlesOfParts>
  <Company>vienlaptop115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Nguyen Viet Hung 20162034</cp:lastModifiedBy>
  <cp:revision>126</cp:revision>
  <dcterms:created xsi:type="dcterms:W3CDTF">2013-11-27T05:42:46Z</dcterms:created>
  <dcterms:modified xsi:type="dcterms:W3CDTF">2018-08-09T05:33:29Z</dcterms:modified>
</cp:coreProperties>
</file>